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14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0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9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72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2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1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23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8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1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3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1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63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60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9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32D76D-0416-459E-B313-D8DA7D7B48A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18B3BF-3AD9-4C57-B858-BA1435B4E65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frm=1&amp;source=images&amp;cd=&amp;ved=0ahUKEwiIlo7d5KbKAhVM7xQKHbzJD4wQjRwIBw&amp;url=https://nl.wikipedia.org/wiki/Soort&amp;psig=AFQjCNGhfM1hB4YyU95c85i_S0AziAGNOQ&amp;ust=145277442414963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Soor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7" y="3677752"/>
            <a:ext cx="6815669" cy="1515533"/>
          </a:xfrm>
        </p:spPr>
        <p:txBody>
          <a:bodyPr/>
          <a:lstStyle/>
          <a:p>
            <a:r>
              <a:rPr lang="nl-NL" dirty="0"/>
              <a:t>Praktijkles </a:t>
            </a:r>
            <a:br>
              <a:rPr lang="nl-NL" dirty="0"/>
            </a:br>
            <a:r>
              <a:rPr lang="nl-NL" dirty="0"/>
              <a:t>“Tot op de bodem uitzoeken”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92397" y="5537198"/>
            <a:ext cx="6815669" cy="1320802"/>
          </a:xfrm>
        </p:spPr>
        <p:txBody>
          <a:bodyPr/>
          <a:lstStyle/>
          <a:p>
            <a:r>
              <a:rPr lang="nl-NL" dirty="0"/>
              <a:t>Praktijkles classificatie 3</a:t>
            </a:r>
            <a:r>
              <a:rPr lang="nl-NL" baseline="30000" dirty="0"/>
              <a:t>e</a:t>
            </a:r>
            <a:r>
              <a:rPr lang="nl-NL" dirty="0"/>
              <a:t> klas TL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96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gaat er gebeuren?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  <a:p>
            <a:r>
              <a:rPr lang="nl-NL" dirty="0"/>
              <a:t>Het bos in</a:t>
            </a:r>
          </a:p>
          <a:p>
            <a:r>
              <a:rPr lang="nl-NL" dirty="0" err="1"/>
              <a:t>Bodemmatriaal</a:t>
            </a:r>
            <a:r>
              <a:rPr lang="nl-NL" dirty="0"/>
              <a:t> verzamelen</a:t>
            </a:r>
          </a:p>
          <a:p>
            <a:r>
              <a:rPr lang="nl-NL" dirty="0"/>
              <a:t>Diertjes zoeken</a:t>
            </a:r>
          </a:p>
          <a:p>
            <a:r>
              <a:rPr lang="nl-NL" dirty="0"/>
              <a:t>Diertjes sorteren (classificeren)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53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 classificeren </a:t>
            </a:r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160" y="1435208"/>
            <a:ext cx="1624437" cy="418245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Soorten worden bij elkaar ingedeeld op basis van uiterlijk.</a:t>
            </a:r>
          </a:p>
          <a:p>
            <a:r>
              <a:rPr lang="nl-NL" dirty="0"/>
              <a:t>Soorten worden ingedeeld in taxa.</a:t>
            </a:r>
          </a:p>
          <a:p>
            <a:r>
              <a:rPr lang="nl-NL" dirty="0"/>
              <a:t>Hoe lager de taxa van verschillende soorten die hetzelfde zijn,  					hoe meer ze verwant zijn en vaak op elkaar lijken.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2"/>
            <a:r>
              <a:rPr lang="nl-NL" sz="100" dirty="0"/>
              <a:t>  </a:t>
            </a:r>
          </a:p>
        </p:txBody>
      </p:sp>
      <p:sp>
        <p:nvSpPr>
          <p:cNvPr id="4" name="AutoShape 2" descr="data:image/png;base64,iVBORw0KGgoAAAANSUhEUgAAAFcAAADgCAMAAABB2QqTAAACKFBMVEX////rroVd/1h3//lY/6VY//fijVSw/1j/qlhYtf///Vi+/3dYY/93f/93/7Z7/3cAAAB3w////Xf/und7zP+B/3z/v3p6///ys4jE/3r59/mm3mLIycljatyCjoJv9GpuufFIjmhr7qi8hkxfkY15e47HxVHh3+C6uUitrai/v8N6oEtZcIK4tbDGjFHt6uxbf2t+f4BMZnl4fm8mgCLOlm+ieFxITqEwZGFc//+7jGyDidwtMnmXnv98/8BPgGaV0P9PgH7epWppgE+Af09QgE95YlS4e0FPUoCb2P9w52yNWDWnpk6joTh8Ty9o5+Fakrie//8uY45jiqNbYLcZG0Bfulzd22dduYy6uVmg/5yLZ09VtbFJYS5CiMC6dklm05yPuFq4i1ue/9JEqz9mkjb//57YkEpeZMkiRyAxZS+VbUYvIRZcTEHW1HQbOBpUPSeL54iY3lB/ukc8fTv/zpoyUWpcWysqTDmXlpg+unaSkESrq2pp0WVGwUNcfDrY/52UuG0PHx5IUdB2w3JscC6s1X98mFlkcVFPWjt4iTpXW08hJxbj4VJYlVSCfyFTUgBAODY1NBhfWmFCRTRooSIcSQA+YBJJJgA+Jz8qADFpWnA6XTs7SEh/RRiaXCREJRWijVFrVS8iLjqozdiBtNUAGCcvjIceAAAuAABxdbguMWI0OpdDRFUrNKkTGFcQGG0ONFMqklxH3IaB1NQZcVJ3s5RI1T40vn6AAAAUr0lEQVR4nN2c+0MS29rHt1aadlumthXJxMwRvIyjgWQd75p5gzQVA/OeFzApER3QLNLKwDqGtdsnqZO8xnkzO2db2r/3PmtmuKOMyfnl/W6DNWuaz3rmu56Z9TTC/u23/w+iiP8KVojo/waWsD/ZFEYeK/zzycmT/86PMJWk/3MS6ytFRhIr3Pp2ktU3R+S8IKn/nPTqP/YIhZzvCZbVk5V8weGpJHXtZICeRMBlYUCwHHnrkIkh3nwSAgvgf4uZ/QRv+Z6hwG/C/PU1XfAbcamEt+p9Llbq655YyDiKrD9/ir9GxB4TQlnrA7beOgD21Kn3nBX5e5vAWXEwbj17OyS2wmBPPnFzS3gNwHHp0JkQgnu+vZ0/lwzngi93E7/d2twsOTWyOQINeNu8Bi/XNjfPB3DDTFowdwSV3EIlp+Dn8+Z5tDnSfm0EtY98vhbAteIDv3178vXrtSB9/Qp7vj3x55ag9nagXGsfQSNAbG/fhMYp9lS8XHLr27X6L4yuBontr9/0cs+fB+7IqfMjpzDyPMQO7VBcwll/9W9h9MXDBdY1mL3N9pJTpzYRnHr7503sw60grtDJHPm+DmTHQzBRXmXGqr+UDrJ/uepOr5Fbt0pGYOJKRs7jDTxVI5B752GUkZEAHxyYZRdLQGLrl79dbb3D6AsMVszcSITWL79yXRDtGLFlpyj7FsRbD8w4+DHieLcomqbqv1wtORDXzl7GBP0eeHiaWDOdd+LiPtezzjK9t+rtt87z1zVPVUOIqc1rJRz36l9xcXGtXzjurZL297SQlFziLdq/WCLFVLHDsVVfj7FxccbN+voth5WihZFY4mCOjHGsWleFRMRKCLK4Nc6tVmuksIL8v+7EeXWnPRLLPMweZYzzlzESBSuxcicuUHe2DltMCei/4hKCuHFxf9GH84JqDQFlpo9iwCTv+sE3DsGeWPACyj+SKuItu7d+ENhbQ3ngARN5GUm8ldAqDmsCBx5XJiUcQHbOCvF+0TIeKw+CTSri6oei/akQMMvNwNqL5t3j5tLBeRuaa/zs/GzcyxKjMcOfS/4VDuvhojalE2UkZSiVGQlJSlBGBrQSmG1lW4JyAzfcXPH+k+YXb0aSErVlbCHkVCbBC3LCT4LSueU0ZjiNCZ/RFnJmuLlW9lBQa5CYlS6A26pEygRkTAKEESmVCF7zoGE0JjidGbDJcUlHXKvRaMzLa8MqKmrzV15eHuz1cBNakbIVZdzA3KIkaCnRHaOztU3JcI0JXi7hNCo3blTcAG0wbCXT9qqi4obS7W+REeGYipSYa2S5GTDURlsQV+i8UZGXXlycnleRl/U/IPtGxcZGBeAqKmAeNvCYGywXn1dRRhIY6mzNSHLmJbQZM5TOjIxWJ/jb2pphbIVdnngdFcrFe6DFtoo2JfzX1pblymprA2rRAuhl242KjV+5LvKNG215xVQekHCQN/JcmisKl3zjBsctAoMOdB0ncddxvr1oo4IxklHSFnAtcPoVbIpCuG2OOxn81epeCwQSaquobSOJnSdl5bFjVzSt3OxlKIuKqHyhJI+3aInvfV0ohjIK8kHZKlccA7mKwOm8IjtFSw67LJNQPtD/6zrGyvUvWkJEqoIgxjVXOO4xjV0S/gBeEtByhQd77IpCTkckXIJyHfPTFZc9As9MxL7BclLIxeEP3Fck5QrGHrtyxHW4JxuCOlcQ1D19hwATdk1wsFzIGgfxG0nL+ctrHbk3FoOtBK058jtfKVye/KQ0e1IZK1Y0vx/xFXP8Ec9QRwJk5eoH2rV3tGzE/lwFAlX+rrC4FEijQZoA8u+VXP1QuS8VBxzAtTg0cnREUalRVP4A7hGNIhSXVhyYKz/iAq5FAz/AdQE6mEvK93chZLwui9zjg8Piv5vj0mwuXNlDofy1WOQIczUMF1kUobj2K1cUCoVG43K5KgMEXRoNszNg3rAPPxSIjdflkIfwl3BoXHJ5ZVaWBpSF8xq3fmgqoVUJPZVyp9MRwHVUHlHIKxUOJl6HQuFwheA6K3/8yMLYmzc1KtP3799VP27evCmClkmluZmlUm2L5AH5q1AwfxQKPGNsO4grdNxUzHw/evSoSX5Ts2P6bjLt/ACV4xF2NJpt2PV9WxOU+4w0cleIXpZLOhQ3NdsqEA4TiC6RantbxHihgTPRiESarD24Ia41D/c3ofwHw7upgXrE9eOma9sEEe7AtshkMok0eLQ9uKH1O3cdE5RcA2iXCcz4Djw5cC3QAaYc/W4qB2ylQxMe55bC5XlkLKTtlVmuHRGYoQGTgb+dBWFqXOXlckg3SkLQWfzl9ySakEAB4YDMqtzBk3h0R+7Kysqz22kJ+wBCwF8hVg1CsjJ2lNX2Ch255w+E3XTULZM1cvUD64FbhkP+m5sTQW0f9dc2FYH6QTJjOhoo09phvRAEBesO+VBeCOyhsQDm6odfSjPfPAjywgr1g7iQt9K9cyKw7o3FYJI2ZfKXyAPeJ1oGvKI6fRB56oe9vPV4fCBuWTlXP5SHwR41+XLLQPg1LDf9+0G4ZeUzM2uZp0WqPcEclxwLh/XllomQSLWT2WvZgRnq7c08fRq/n87ELX8uvf+kBXLXLKrMsrIZhGZUMxbbWmbZ2szohGjHtpMZwLXDKgFrr8m0vb2zveOn7W0TXj6/+/rQa7OgmcxMi6gMYlQhFQyhEuGfXn8u4TBti0Si8l28dO4Wrq1xrfLCQtzaLZyxzOz4+pvZK0Lbmba1st61mRkkKpuZOb2NYIRArlPUOyCqlBfuDgzsdvwEdfQODAy8fAitQdVA+cvBQYPD119VZi9wLTMDEGwvyxWF4ApXBwZGf0ZHRz9cG1AZHj58OLimGhjorYXWz5eq3UHYEz3oy7UghPPBMqFas0zYRGVra6dVwLUEcEnHwICqY3BwsANwA6rd3fKXsNUhwh7s7g6oVCaTqtw3f3uZLCjrxUkAOs00Mn0Sgps34QycN/yFAVV5eTn25PJg9M/Bsd6B3Vrg1zKj+SVrWXDLL5fLuAfohL1QBWgRPuWfb1UD8ofRP23QYWDcEcGY5TO9p/nfd7bda4FASFNrIpHh8mCHSTWwa8CO7jJhbhvWRDuFsNani3ir0PefqAKSoO2OFceMqHAMhxltKARXrFYHJSHZ58r8FbxqkITkz8vRrC7/KY5k/TAY7dZgBJ8/vP0Z7dXPt5GqHwaj/XXZGoHfX0hmHkYH6mcE6ofLQVSsPw5bPwR64J2+Q4BJe7AHbj2EwkQgTucv75wIrHtjAWwl0wcv8FaDwVM/UPthAfxnx5mDiOKw9F7eejzuSD4ANrmWqx9qw2CjH3q4Fy6cST5zAX54cNP3d8GXe2FsrGFudLRhzLDPCXBcMnTihuaOjs5NTDQ0jI4lJ8/NzTWcuQCvXDMZv/hww7rrx7XZRueSMbfDNmEzJBtsExNzuNmRPDYBTR+uHQ78CculV5d92oOwfPpyEYLcwNyGjrkxG3gC8RomOuYaOpChA40me7ik4+dlg+ElCD9MXwMtMKqFVi3uXlszjHm5E6Oog43XMjZmmZuDKOfmDBMTHS+RwWC47OUKLbUL9xfg+Pu3b78cegAagtb9eab18vbL+aGh+dG5Mx7u3ASaA+6Z7okGA5rraJhDhjnc0YE6Lsx1+HBXb98fnQTIm9rbC7mToPmF+zDQ5IO0ycmFhaEHsbGxQ548g3xoGJuYg3yA+RsbxZGOYX9HO5I7wN8Or7/kKo7zzZs3QwsQ5n3wYh7YfdiV+wvMdu5CrZub3ABT3oCFm8kNycm4eQG/MP2++SAcvQ+8+zhG8Pn+7ZdvJmMfDM3fv70AFgwZYLTbCwe73p6z66KQAocZc2NjH/yxcHsGuDYYawxbPGmAQWvXID6+ujDoXuihfrC+hWBZMxa6gQ8zxpiyAJM8mi4RFl7mLUO63x1YQtkdDpxZGBsbO1+7UFtrddgpmqkfDvD4IXgZEBCE8M8/GCxE/A9x5D4AQbwfinVr6H3EPv9Av30Q69WDt+II1Q9DvljQH5H4/INkdTI2UJOrh//8wx9BVDbkw9UP1FBILEzfpUPVD2/2wIIX+MEGkV7MV/neNCKte2MBbCXFQ2m8NTnvmWx6P2xs7Jv3j0+k8tcJd/0g3stbj8d9qSd8lOq75beH7anm6ofqMNjYST8unKvf1l5cOjhv9+Gm5k5M2OZTGWNgK62bbQdzydCJuwc3NRd1pz1D86l9aWl9qWl9fRPdqal9fWmpQdwwkxYYb/dEWmraxGiaDU10p9lsS2j+xLyt25IbxLXDgXjZfDMULLjTw5IazO2egDjTTsyjtDTbfBoazbXZ0gK45CosZt3VzxhVP19aev7sMehZ9dLSEtNVXd3d7eNDtw3HC6HOp6bOI2jO96Hu3Nzc1ACu0Fb9+CkmPX306GnT8vJyThO0Hr3ogpb56aPHL168MK/5cPsgum7Uh7knclFfLoJ4u9P6grmrjx51ZwOvuRog2dlAe/z06dMXuMv8+PGr5fj4+Fe++TDZPQrxp3VjUu7oPLyndY+OBnFJx6NH881dOc1NzyBMiLy6uimn+cUz7hQeP37R9OJZX1D2B18OgfOW340dwMKkp4+qm3Pil5sXn4Irr16ZZ7EpT4O5+yjVUz9U48ieNcOZLwNvrTl+2QYdizlgQfM8YOe70w5wf5h0f6AL1w+QEIuvmrEZTxcx7hn2BOYsd756qVgieZ7LW/PpvjdsQkzbrUvVzx4/m8YzFb8IBj97vmSlxBKmfhDyVtCSKCAJQtLOYuOXX7XTwoh9/oG0N8W71WyP2Ldn6OnseK+W/y6JSP1AXnq1HO+nV5H4ZodkNSc+UNkRqB8Wl4Ow2IvDfn4y0AOPF5cOQSXtzaGpTF7g+iFfzFdC75wIqL2x8fE5xYJ8czZv5Tz35Oe+WBzx7NkDaNlTP7zaFwsedx2Ee7aGqx+eh8HGZ3Pc7K6urs5AStfZTvjJDubSwXkbmtuJbDZkDsSi7CbUabZ1BnLJv4fDermLnZ2dTU1NsJnd1NkEbYh0sRO42TBcJ7PDw6X3nzQ/7rTZ3LloNqOus4to2mabfo2yuXhR59npafPrJi/XDhcEXimWc3KaA5STw+yIz/H48Po1hLaIFs8CqAl1ZaMuD7cLva6xve50c8nV5Wbz9POaWaya5/ql57Ncc6kGOmuWbK+np91cMxN0E8PFzvpzF2FaPfEKV6Zn72HQvbt3u/ovxhRc/HQX9OnixYsF/V13Z2u02vUlj79gLDJ3ubl+8XbapruazF7u6t276z3Hj8c01tyd1Q6D1mGEe+u4pZ2d/XAc1Mhxp7F95unFRfPZpumzXdPZndNd2dOdXdOdTdOdsJs7MYZLALfm4vXrBRdnAYcNqPkEYs24d3f2U/+nTzW/cl3kT99jeHfvmc1mINV8vH58+DoE3fWpv7/fDMHfvXcwLneDkNhr8MHmj3DGw/p795aAa4Oe9evQcX0dn8XiQbCd7vuDQEIV1zSZWy4WXAQzwFpwlDHl06f1GrO5ppjOr8nhraZin8WLFEoo6+rq6uLs7HoMnqqWmlkz5NrzYljtBfjxBG8RQQuMgJBInPphjD0+3OKkxdzvRA4vAdV43C1t5L59K1m5ftyr4XeR+cUISTUOH/fVcGMkvsxK2D8eD9THlUN7IdYPB2FxPh/yq8g+E+avD1T4g/eUgAr2wOMFxdQPvOVXP+yNhUvZ/ptEfbGAr/rrPOB9sRgsSzzHX1We+uHDvli4W/SfS+Svc3Vc/VAXKhP8AsZcJhZ/gP82uwWdHJe+HgbLcM8V6PX6dT+OVl/lA67Sa/Ho/epElku+C4dluAVIr9XqC84lVlVhGn7V6qq8W4lVOm1iVWLiOupXs9+/2H/S3Fy9roo5b61OB2Gu41fgapFO35/Yr9fpqqp0er2uvx8hxF6kduzuMKPrAWJ7hzG3Sq+HkBEcp63SrVchNUQIXBAgEdt4XQCDQycTL7ky/LFRrVVjlarHQbJSkKwOWnXQVzfeom1h4oVYMRdc1iZq9QDH8eogVBgLp5dOC6fh4RIr+tKpqFKZdGpqqrSlB6SGVoqaaUmnZON14ysrwNWi9SoA9COI/WJiQWIV0mp1BRY9DAjWY4c5LmK5wpWpKf2Hnp6P79RTpY2Y1gJDRDGtntLSDzEgHC+cNUL6AuAjCA+3qyAfsL/6qn7YrML5sK4HPOsvMT41xQTXKAOcFBxQa7VamawU7JCmTElhQ6vGeYZDcs/9uSomA6qYLXYTN8+xb2ye0fqUqaioKOlUSqkWu6FubIzpaWyJmpIynkeBK1LmejvnSXz3RcBcLYnuTU9Pnbt+kFXBwbJ3PTExH/8ZlaKDd10puAPvMT0tcBay9V+6P5ASqq6xX93CmiFtARw2RSqVyWRqtVZfTIu1F3nrep1v/cB8/GFFr5aWMmHGtEBLtj4+bmc/AEFK+P/7Lag2gOKERu9iWLUgCmqMQ6wVviKoxhi3eiLxZQZGAvqfPTE+ehepzz98iPFXSyQemUjGP8YEqmfl8J9/eBdExdIf8vsX9kAP3PpwuM8/BHvgzQsCpyD/52cCXlgMFgjrZLyl9v7mh9oPCzcNe3FUCn/1u0s68f5YuFuUpkTxVwp3gyDGw2Bjeg7IJfi44M+FpU8aglUazCVDJ25orhrpdLooxu0o5o01Xm2RpgRy6bDh+nCRPkoK8crUddAlrauTpUjVcI/WIb06JYBrxQf2NLrVwsnT0djjw9WjcbU0RY3qxpFUqtPVIbUM6erU4whG8OcSKz3v9Hghg9QrDRCzXoD0Hq5UrUe6qHGUIsVEWYper4bXFLUuyAfCss7OBGuZ/8xyPTIvF1ssxVwdcEsZLuwMwRWuhM2hFC9XpxtH/4qSoXE944MeMfQUGdIH+kCuRIUFe7mluNpKwW9Ag0JABk18ttAKnDfhSmlomjfe0l+6LgiqTisNZS/zlyCdZOPq8OfkPULqef4gFNvftWil3H2D47FtmfadnpKIW0qlfKXV+y5eAiEFBQRUply2yUqhQl1x2CkxcxMhaIqvxEELjIAQCqH+oGmKpsViiTCC/wOISOn/AEGcgq47a67w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4938" y="-1760538"/>
            <a:ext cx="1428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/>
              <a:t>Zelf classificeren: </a:t>
            </a:r>
          </a:p>
          <a:p>
            <a:pPr lvl="1">
              <a:buFontTx/>
              <a:buChar char="-"/>
            </a:pPr>
            <a:r>
              <a:rPr lang="nl-NL" dirty="0"/>
              <a:t>We verdelen  de diertjes in groepjes die op elkaar lijken en zoeken dan op in de encyclopedie of op internet welke groep dit is.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Inleveren:</a:t>
            </a:r>
          </a:p>
          <a:p>
            <a:pPr marL="0" indent="0">
              <a:buNone/>
            </a:pPr>
            <a:r>
              <a:rPr lang="nl-NL" dirty="0"/>
              <a:t>Aan het einde van de les lever je een ingevuld opdrachtenblad in met eventueel wat foto’s van de diertjes en je levert deze in bij opdrachten op magister.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91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In het bos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Verzamel bodem materiaal. Hier zitten de bodemdiertjes in.</a:t>
            </a:r>
          </a:p>
          <a:p>
            <a:r>
              <a:rPr lang="nl-NL" dirty="0"/>
              <a:t>Schep wat dode bladeren en de bovenste laag van de grond onder die bladeren in een emmer.</a:t>
            </a:r>
          </a:p>
          <a:p>
            <a:r>
              <a:rPr lang="nl-NL" dirty="0"/>
              <a:t>Probeer ook wat schors mee te nemen.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3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 uit het bos	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Vindt de verschillende diertjes tussen het verzamelde materiaal. </a:t>
            </a:r>
          </a:p>
          <a:p>
            <a:r>
              <a:rPr lang="nl-NL" dirty="0"/>
              <a:t>Je gaat daarna zelf de diertjes die je kan vinden in zo </a:t>
            </a:r>
            <a:r>
              <a:rPr lang="nl-NL"/>
              <a:t>precies mogelijke groepjes </a:t>
            </a:r>
            <a:r>
              <a:rPr lang="nl-NL" dirty="0"/>
              <a:t>verdelen (in bakjes of schaaltjes).</a:t>
            </a:r>
          </a:p>
          <a:p>
            <a:r>
              <a:rPr lang="nl-NL" dirty="0"/>
              <a:t>Daarna pak je het opdrachtenblad erbij en voer je de opdrachten uit.</a:t>
            </a:r>
          </a:p>
          <a:p>
            <a:r>
              <a:rPr lang="nl-NL" dirty="0"/>
              <a:t>Het ingevulde opdrachtenblad lever je aan het einde 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38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Bibliografie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Afbeelding taxa: </a:t>
            </a:r>
            <a:r>
              <a:rPr lang="nl-NL" dirty="0">
                <a:hlinkClick r:id="rId2"/>
              </a:rPr>
              <a:t>https://nl.wikipedia.org/wiki/Soort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499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550</TotalTime>
  <Words>252</Words>
  <Application>Microsoft Office PowerPoint</Application>
  <PresentationFormat>Breedbeeld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Organisch</vt:lpstr>
      <vt:lpstr>Praktijkles  “Tot op de bodem uitzoeken”</vt:lpstr>
      <vt:lpstr>Wat gaat er gebeuren?</vt:lpstr>
      <vt:lpstr>Samenvatten classificeren </vt:lpstr>
      <vt:lpstr>Opdracht </vt:lpstr>
      <vt:lpstr> In het bos</vt:lpstr>
      <vt:lpstr>Terug uit het bos </vt:lpstr>
      <vt:lpstr>Bibliografie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Praktijkles  “Tot op de bodem uitzoeken”</dc:title>
  <dc:creator>Arne Van Harten</dc:creator>
  <cp:lastModifiedBy>Arne Van Harten</cp:lastModifiedBy>
  <cp:revision>13</cp:revision>
  <dcterms:created xsi:type="dcterms:W3CDTF">2016-01-08T11:56:26Z</dcterms:created>
  <dcterms:modified xsi:type="dcterms:W3CDTF">2020-03-31T14:17:50Z</dcterms:modified>
</cp:coreProperties>
</file>